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</p:sldMasterIdLst>
  <p:sldIdLst>
    <p:sldId id="256" r:id="rId2"/>
    <p:sldId id="257" r:id="rId3"/>
  </p:sldIdLst>
  <p:sldSz cx="134112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320" y="84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8878" y="3688082"/>
            <a:ext cx="9680661" cy="3318745"/>
          </a:xfrm>
        </p:spPr>
        <p:txBody>
          <a:bodyPr anchor="b">
            <a:normAutofit/>
          </a:bodyPr>
          <a:lstStyle>
            <a:lvl1pPr>
              <a:defRPr sz="79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8878" y="7006825"/>
            <a:ext cx="9680661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7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41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82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5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94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64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46521" y="6337699"/>
            <a:ext cx="2046694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0890" y="6643327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4565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62" y="915361"/>
            <a:ext cx="966415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8876" y="3129280"/>
            <a:ext cx="9668245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27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6" y="3042691"/>
            <a:ext cx="9668245" cy="2154240"/>
          </a:xfrm>
        </p:spPr>
        <p:txBody>
          <a:bodyPr anchor="b"/>
          <a:lstStyle>
            <a:lvl1pPr algn="l">
              <a:defRPr sz="586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8876" y="5252720"/>
            <a:ext cx="9668245" cy="1261920"/>
          </a:xfrm>
        </p:spPr>
        <p:txBody>
          <a:bodyPr anchor="t"/>
          <a:lstStyle>
            <a:lvl1pPr marL="0" indent="0" algn="l">
              <a:buNone/>
              <a:defRPr sz="29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85" y="4644240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801" y="4758073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24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48878" y="3133836"/>
            <a:ext cx="4689712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8051" y="3133836"/>
            <a:ext cx="4689070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801" y="1155416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3369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516" y="3265718"/>
            <a:ext cx="4216074" cy="845184"/>
          </a:xfrm>
        </p:spPr>
        <p:txBody>
          <a:bodyPr anchor="b">
            <a:noAutofit/>
          </a:bodyPr>
          <a:lstStyle>
            <a:lvl1pPr marL="0" indent="0">
              <a:buNone/>
              <a:defRPr sz="3520" b="0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48875" y="4110903"/>
            <a:ext cx="4689714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95693" y="3260984"/>
            <a:ext cx="4214084" cy="845184"/>
          </a:xfrm>
        </p:spPr>
        <p:txBody>
          <a:bodyPr anchor="b">
            <a:noAutofit/>
          </a:bodyPr>
          <a:lstStyle>
            <a:lvl1pPr marL="0" indent="0">
              <a:buNone/>
              <a:defRPr sz="3520" b="0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22782" y="4106169"/>
            <a:ext cx="4686997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801" y="1155416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90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60" y="915361"/>
            <a:ext cx="966416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376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94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5" y="654263"/>
            <a:ext cx="3856723" cy="1431924"/>
          </a:xfrm>
        </p:spPr>
        <p:txBody>
          <a:bodyPr anchor="b"/>
          <a:lstStyle>
            <a:lvl1pPr algn="l">
              <a:defRPr sz="293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7125" y="654264"/>
            <a:ext cx="5559995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8875" y="2344632"/>
            <a:ext cx="3856723" cy="6251573"/>
          </a:xfrm>
        </p:spPr>
        <p:txBody>
          <a:bodyPr/>
          <a:lstStyle>
            <a:lvl1pPr marL="0" indent="0">
              <a:buNone/>
              <a:defRPr sz="2053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64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6" y="7040880"/>
            <a:ext cx="9668245" cy="831216"/>
          </a:xfrm>
        </p:spPr>
        <p:txBody>
          <a:bodyPr anchor="b">
            <a:normAutofit/>
          </a:bodyPr>
          <a:lstStyle>
            <a:lvl1pPr algn="l">
              <a:defRPr sz="352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8876" y="931282"/>
            <a:ext cx="9668245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8876" y="7872096"/>
            <a:ext cx="9668245" cy="724111"/>
          </a:xfrm>
        </p:spPr>
        <p:txBody>
          <a:bodyPr>
            <a:normAutofit/>
          </a:bodyPr>
          <a:lstStyle>
            <a:lvl1pPr marL="0" indent="0">
              <a:buNone/>
              <a:defRPr sz="1760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7202302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9801" y="7308530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376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6" y="894080"/>
            <a:ext cx="9668245" cy="4571659"/>
          </a:xfrm>
        </p:spPr>
        <p:txBody>
          <a:bodyPr anchor="ctr">
            <a:normAutofit/>
          </a:bodyPr>
          <a:lstStyle>
            <a:lvl1pPr algn="l">
              <a:defRPr sz="70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8876" y="6385934"/>
            <a:ext cx="9668245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26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4644240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801" y="4758073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41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9248" y="894080"/>
            <a:ext cx="8960728" cy="4246880"/>
          </a:xfrm>
        </p:spPr>
        <p:txBody>
          <a:bodyPr anchor="ctr">
            <a:normAutofit/>
          </a:bodyPr>
          <a:lstStyle>
            <a:lvl1pPr algn="l">
              <a:defRPr sz="70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543426" y="5140960"/>
            <a:ext cx="8292369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34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8876" y="6385934"/>
            <a:ext cx="9668245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26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85" y="4644240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801" y="4758073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652197" y="950408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81982" y="4261116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5376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6" y="3576322"/>
            <a:ext cx="9668245" cy="3996439"/>
          </a:xfrm>
        </p:spPr>
        <p:txBody>
          <a:bodyPr anchor="b">
            <a:normAutofit/>
          </a:bodyPr>
          <a:lstStyle>
            <a:lvl1pPr algn="l">
              <a:defRPr sz="7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8876" y="7599680"/>
            <a:ext cx="9668245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85" y="7202302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9801" y="7308530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964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209248" y="894080"/>
            <a:ext cx="8960728" cy="4246880"/>
          </a:xfrm>
        </p:spPr>
        <p:txBody>
          <a:bodyPr anchor="ctr">
            <a:normAutofit/>
          </a:bodyPr>
          <a:lstStyle>
            <a:lvl1pPr algn="l">
              <a:defRPr sz="70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48875" y="6370320"/>
            <a:ext cx="9809495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520">
                <a:solidFill>
                  <a:schemeClr val="accent1"/>
                </a:solidFill>
              </a:defRPr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8875" y="7599680"/>
            <a:ext cx="9809495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85" y="7202302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9801" y="7308530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2652197" y="950408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981982" y="4261116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406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877" y="920197"/>
            <a:ext cx="9668243" cy="4224029"/>
          </a:xfrm>
        </p:spPr>
        <p:txBody>
          <a:bodyPr anchor="ctr">
            <a:normAutofit/>
          </a:bodyPr>
          <a:lstStyle>
            <a:lvl1pPr algn="l">
              <a:defRPr sz="7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48876" y="6370320"/>
            <a:ext cx="9668245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520">
                <a:solidFill>
                  <a:schemeClr val="accent1"/>
                </a:solidFill>
              </a:defRPr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8876" y="7599680"/>
            <a:ext cx="9668245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7202302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9801" y="7308530"/>
            <a:ext cx="857968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96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7790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88518" y="920196"/>
            <a:ext cx="2428994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8877" y="920196"/>
            <a:ext cx="6917310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85" y="1043085"/>
            <a:ext cx="1992255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38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290576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9951" y="418"/>
            <a:ext cx="2863332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68224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2960" y="915361"/>
            <a:ext cx="966416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8876" y="3129280"/>
            <a:ext cx="9668245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99520" y="8998132"/>
            <a:ext cx="1124024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8876" y="8999187"/>
            <a:ext cx="8384182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49801" y="1155416"/>
            <a:ext cx="857968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33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880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l" defTabSz="670575" rtl="0" eaLnBrk="1" latinLnBrk="0" hangingPunct="1">
        <a:spcBef>
          <a:spcPct val="0"/>
        </a:spcBef>
        <a:buNone/>
        <a:defRPr sz="528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02931" indent="-502931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26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89685" indent="-419110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234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76438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20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347013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17589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688164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358739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029314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699890" indent="-335288" algn="l" defTabSz="670575" rtl="0" eaLnBrk="1" latinLnBrk="0" hangingPunct="1">
        <a:spcBef>
          <a:spcPts val="1467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1406" y="321058"/>
            <a:ext cx="5968365" cy="145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2620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Lecture-1</a:t>
            </a:r>
            <a:endParaRPr sz="1200">
              <a:latin typeface="Cambria"/>
              <a:cs typeface="Cambria"/>
            </a:endParaRPr>
          </a:p>
          <a:p>
            <a:pPr marL="635" algn="ctr">
              <a:lnSpc>
                <a:spcPts val="1355"/>
              </a:lnSpc>
            </a:pPr>
            <a:r>
              <a:rPr sz="1200" b="1" spc="40" dirty="0">
                <a:latin typeface="Cambria"/>
                <a:cs typeface="Cambria"/>
              </a:rPr>
              <a:t>Peripheral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Devices</a:t>
            </a:r>
            <a:endParaRPr sz="1200">
              <a:latin typeface="Cambria"/>
              <a:cs typeface="Cambria"/>
            </a:endParaRPr>
          </a:p>
          <a:p>
            <a:pPr>
              <a:spcBef>
                <a:spcPts val="55"/>
              </a:spcBef>
            </a:pP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ts val="1400"/>
              </a:lnSpc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I/O </a:t>
            </a:r>
            <a:r>
              <a:rPr sz="1200" spc="90" dirty="0">
                <a:latin typeface="Cambria"/>
                <a:cs typeface="Cambria"/>
              </a:rPr>
              <a:t>subsystem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45" dirty="0">
                <a:latin typeface="Cambria"/>
                <a:cs typeface="Cambria"/>
              </a:rPr>
              <a:t>provides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45" dirty="0">
                <a:latin typeface="Cambria"/>
                <a:cs typeface="Cambria"/>
              </a:rPr>
              <a:t>efficient </a:t>
            </a:r>
            <a:r>
              <a:rPr sz="1200" spc="70" dirty="0">
                <a:latin typeface="Cambria"/>
                <a:cs typeface="Cambria"/>
              </a:rPr>
              <a:t>mode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85" dirty="0">
                <a:latin typeface="Cambria"/>
                <a:cs typeface="Cambria"/>
              </a:rPr>
              <a:t>communication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central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outside</a:t>
            </a:r>
            <a:r>
              <a:rPr sz="1200" spc="70" dirty="0">
                <a:latin typeface="Cambria"/>
                <a:cs typeface="Cambria"/>
              </a:rPr>
              <a:t> environment. </a:t>
            </a:r>
            <a:r>
              <a:rPr sz="1200" spc="30" dirty="0">
                <a:latin typeface="Cambria"/>
                <a:cs typeface="Cambria"/>
              </a:rPr>
              <a:t>It  </a:t>
            </a:r>
            <a:r>
              <a:rPr sz="1200" spc="80" dirty="0">
                <a:latin typeface="Cambria"/>
                <a:cs typeface="Cambria"/>
              </a:rPr>
              <a:t>handles </a:t>
            </a:r>
            <a:r>
              <a:rPr sz="1200" spc="55" dirty="0">
                <a:latin typeface="Cambria"/>
                <a:cs typeface="Cambria"/>
              </a:rPr>
              <a:t>all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system</a:t>
            </a:r>
            <a:r>
              <a:rPr sz="1100" spc="65" dirty="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1404" y="5314571"/>
            <a:ext cx="5971540" cy="347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15"/>
              </a:lnSpc>
              <a:spcBef>
                <a:spcPts val="100"/>
              </a:spcBef>
            </a:pPr>
            <a:r>
              <a:rPr sz="1200" b="1" spc="40" dirty="0">
                <a:latin typeface="Cambria"/>
                <a:cs typeface="Cambria"/>
              </a:rPr>
              <a:t>Peripheral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Devices:</a:t>
            </a:r>
            <a:endParaRPr sz="1200">
              <a:latin typeface="Cambria"/>
              <a:cs typeface="Cambria"/>
            </a:endParaRPr>
          </a:p>
          <a:p>
            <a:pPr marL="1384300">
              <a:lnSpc>
                <a:spcPts val="1415"/>
              </a:lnSpc>
            </a:pP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Input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C00000"/>
                </a:solidFill>
                <a:latin typeface="Cambria"/>
                <a:cs typeface="Cambria"/>
              </a:rPr>
              <a:t>or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output</a:t>
            </a:r>
            <a:r>
              <a:rPr sz="1200" spc="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devices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r>
              <a:rPr sz="1200" spc="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connected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24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C00000"/>
                </a:solidFill>
                <a:latin typeface="Cambria"/>
                <a:cs typeface="Cambria"/>
              </a:rPr>
              <a:t>computer</a:t>
            </a:r>
            <a:r>
              <a:rPr sz="1200" spc="2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2500"/>
              </a:lnSpc>
            </a:pP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called</a:t>
            </a:r>
            <a:r>
              <a:rPr sz="1200" spc="2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peripheral</a:t>
            </a:r>
            <a:r>
              <a:rPr sz="1200" spc="26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devices.</a:t>
            </a:r>
            <a:r>
              <a:rPr sz="1200" spc="2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devices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designed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read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out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upon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command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considered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endParaRPr sz="1200">
              <a:latin typeface="Cambria"/>
              <a:cs typeface="Cambria"/>
            </a:endParaRPr>
          </a:p>
          <a:p>
            <a:pPr marL="12700">
              <a:spcBef>
                <a:spcPts val="190"/>
              </a:spcBef>
            </a:pP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part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devices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called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peripherals.</a:t>
            </a:r>
            <a:endParaRPr sz="1200">
              <a:latin typeface="Cambria"/>
              <a:cs typeface="Cambria"/>
            </a:endParaRPr>
          </a:p>
          <a:p>
            <a:pPr marL="12700" marR="12065">
              <a:lnSpc>
                <a:spcPct val="113300"/>
              </a:lnSpc>
              <a:spcBef>
                <a:spcPts val="975"/>
              </a:spcBef>
            </a:pPr>
            <a:r>
              <a:rPr sz="1200" spc="60" dirty="0">
                <a:latin typeface="Cambria"/>
                <a:cs typeface="Cambria"/>
              </a:rPr>
              <a:t>For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example:</a:t>
            </a:r>
            <a:r>
              <a:rPr sz="1200" spc="75" dirty="0">
                <a:latin typeface="Cambria"/>
                <a:cs typeface="Cambria"/>
              </a:rPr>
              <a:t> Keyboards,</a:t>
            </a:r>
            <a:r>
              <a:rPr sz="1200" spc="4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display</a:t>
            </a:r>
            <a:r>
              <a:rPr sz="1200" spc="85" dirty="0">
                <a:latin typeface="Cambria"/>
                <a:cs typeface="Cambria"/>
              </a:rPr>
              <a:t> units</a:t>
            </a:r>
            <a:r>
              <a:rPr sz="1200" spc="4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printers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90" dirty="0">
                <a:latin typeface="Cambria"/>
                <a:cs typeface="Cambria"/>
              </a:rPr>
              <a:t> common</a:t>
            </a:r>
            <a:r>
              <a:rPr sz="1200" spc="409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peripheral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devices.</a:t>
            </a:r>
            <a:endParaRPr sz="1200">
              <a:latin typeface="Cambria"/>
              <a:cs typeface="Cambria"/>
            </a:endParaRPr>
          </a:p>
          <a:p>
            <a:pPr marL="12700">
              <a:spcBef>
                <a:spcPts val="1185"/>
              </a:spcBef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types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peripherals: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111700"/>
              </a:lnSpc>
              <a:spcBef>
                <a:spcPts val="10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75" dirty="0">
                <a:latin typeface="Cambria"/>
                <a:cs typeface="Cambria"/>
              </a:rPr>
              <a:t>Input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peripherals:</a:t>
            </a:r>
            <a:r>
              <a:rPr sz="1200" b="1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Allows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user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outside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world</a:t>
            </a:r>
            <a:r>
              <a:rPr sz="1200" spc="40" dirty="0">
                <a:latin typeface="Cambria"/>
                <a:cs typeface="Cambria"/>
              </a:rPr>
              <a:t> 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computer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e.g.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Keyboard,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Mouse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etc.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90" dirty="0">
                <a:latin typeface="Cambria"/>
                <a:cs typeface="Cambria"/>
              </a:rPr>
              <a:t>Output </a:t>
            </a:r>
            <a:r>
              <a:rPr sz="1200" b="1" spc="50" dirty="0">
                <a:latin typeface="Cambria"/>
                <a:cs typeface="Cambria"/>
              </a:rPr>
              <a:t>peripherals: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Allows  </a:t>
            </a:r>
            <a:r>
              <a:rPr sz="1200" spc="60" dirty="0">
                <a:latin typeface="Cambria"/>
                <a:cs typeface="Cambria"/>
              </a:rPr>
              <a:t>information  </a:t>
            </a:r>
            <a:r>
              <a:rPr sz="1200" spc="85" dirty="0">
                <a:latin typeface="Cambria"/>
                <a:cs typeface="Cambria"/>
              </a:rPr>
              <a:t>output,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outside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world.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e.g.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Printer,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Monitor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etc.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112900"/>
              </a:lnSpc>
              <a:spcBef>
                <a:spcPts val="7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peripherals:</a:t>
            </a:r>
            <a:r>
              <a:rPr sz="1200" b="1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Allows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both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(from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outside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world</a:t>
            </a:r>
            <a:r>
              <a:rPr sz="1200" spc="40" dirty="0">
                <a:latin typeface="Cambria"/>
                <a:cs typeface="Cambria"/>
              </a:rPr>
              <a:t> 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computer) </a:t>
            </a:r>
            <a:r>
              <a:rPr sz="1200" spc="105" dirty="0">
                <a:latin typeface="Cambria"/>
                <a:cs typeface="Cambria"/>
              </a:rPr>
              <a:t>as </a:t>
            </a:r>
            <a:r>
              <a:rPr sz="1200" spc="25" dirty="0">
                <a:latin typeface="Cambria"/>
                <a:cs typeface="Cambria"/>
              </a:rPr>
              <a:t>well </a:t>
            </a:r>
            <a:r>
              <a:rPr sz="1200" spc="120" dirty="0">
                <a:latin typeface="Cambria"/>
                <a:cs typeface="Cambria"/>
              </a:rPr>
              <a:t>as,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20" dirty="0">
                <a:latin typeface="Cambria"/>
                <a:cs typeface="Cambria"/>
              </a:rPr>
              <a:t>(from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outside </a:t>
            </a:r>
            <a:r>
              <a:rPr sz="1200" spc="40" dirty="0">
                <a:latin typeface="Cambria"/>
                <a:cs typeface="Cambria"/>
              </a:rPr>
              <a:t>world0 </a:t>
            </a: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touch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screen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etc.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4862" y="2020782"/>
            <a:ext cx="4404359" cy="32988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3875" y="342900"/>
            <a:ext cx="4762500" cy="6370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189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Cambria</vt:lpstr>
      <vt:lpstr>Century Gothic</vt:lpstr>
      <vt:lpstr>Symbol</vt:lpstr>
      <vt:lpstr>Wingdings 3</vt:lpstr>
      <vt:lpstr>Wisp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2</cp:revision>
  <dcterms:created xsi:type="dcterms:W3CDTF">2022-07-26T08:35:36Z</dcterms:created>
  <dcterms:modified xsi:type="dcterms:W3CDTF">2022-07-27T07:15:49Z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